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Public Sans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0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75DB1FD-6078-41F0-A226-9138D3124F42}">
  <a:tblStyle styleId="{B75DB1FD-6078-41F0-A226-9138D3124F42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8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png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" name="Google Shape;28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31" name="Google Shape;31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" name="Google Shape;32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" name="Google Shape;33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4" name="Google Shape;34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5" name="Google Shape;35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18" Type="http://schemas.openxmlformats.org/officeDocument/2006/relationships/theme" Target="../theme/theme1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  <p:sldLayoutId id="2147483728" r:id="rId80"/>
    <p:sldLayoutId id="2147483729" r:id="rId81"/>
    <p:sldLayoutId id="2147483730" r:id="rId82"/>
    <p:sldLayoutId id="2147483731" r:id="rId83"/>
    <p:sldLayoutId id="2147483732" r:id="rId84"/>
    <p:sldLayoutId id="2147483733" r:id="rId85"/>
    <p:sldLayoutId id="2147483734" r:id="rId86"/>
    <p:sldLayoutId id="2147483735" r:id="rId87"/>
    <p:sldLayoutId id="2147483736" r:id="rId88"/>
    <p:sldLayoutId id="2147483737" r:id="rId89"/>
    <p:sldLayoutId id="2147483738" r:id="rId90"/>
    <p:sldLayoutId id="2147483739" r:id="rId91"/>
    <p:sldLayoutId id="2147483740" r:id="rId92"/>
    <p:sldLayoutId id="2147483741" r:id="rId93"/>
    <p:sldLayoutId id="2147483742" r:id="rId94"/>
    <p:sldLayoutId id="2147483743" r:id="rId95"/>
    <p:sldLayoutId id="2147483744" r:id="rId96"/>
    <p:sldLayoutId id="2147483745" r:id="rId97"/>
    <p:sldLayoutId id="2147483746" r:id="rId98"/>
    <p:sldLayoutId id="2147483747" r:id="rId99"/>
    <p:sldLayoutId id="2147483748" r:id="rId100"/>
    <p:sldLayoutId id="2147483749" r:id="rId101"/>
    <p:sldLayoutId id="2147483750" r:id="rId102"/>
    <p:sldLayoutId id="2147483751" r:id="rId103"/>
    <p:sldLayoutId id="2147483752" r:id="rId104"/>
    <p:sldLayoutId id="2147483753" r:id="rId105"/>
    <p:sldLayoutId id="2147483754" r:id="rId106"/>
    <p:sldLayoutId id="2147483755" r:id="rId107"/>
    <p:sldLayoutId id="2147483756" r:id="rId108"/>
    <p:sldLayoutId id="2147483757" r:id="rId109"/>
    <p:sldLayoutId id="2147483758" r:id="rId110"/>
    <p:sldLayoutId id="2147483759" r:id="rId111"/>
    <p:sldLayoutId id="2147483760" r:id="rId112"/>
    <p:sldLayoutId id="2147483761" r:id="rId113"/>
    <p:sldLayoutId id="2147483762" r:id="rId114"/>
    <p:sldLayoutId id="2147483763" r:id="rId115"/>
    <p:sldLayoutId id="2147483764" r:id="rId116"/>
    <p:sldLayoutId id="2147483765" r:id="rId1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kelwin/e-commerce-fronten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361772" y="-26805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1BA448-2ECD-82B6-8909-ABA7461AED4B}"/>
              </a:ext>
            </a:extLst>
          </p:cNvPr>
          <p:cNvSpPr/>
          <p:nvPr/>
        </p:nvSpPr>
        <p:spPr>
          <a:xfrm>
            <a:off x="261255" y="2598555"/>
            <a:ext cx="3327452" cy="559757"/>
          </a:xfrm>
          <a:prstGeom prst="rect">
            <a:avLst/>
          </a:prstGeom>
          <a:solidFill>
            <a:srgbClr val="E7E7E7"/>
          </a:solidFill>
          <a:ln>
            <a:solidFill>
              <a:srgbClr val="E7E7E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C37DB-67B8-5F1E-73C9-76D99F775C98}"/>
              </a:ext>
            </a:extLst>
          </p:cNvPr>
          <p:cNvSpPr txBox="1"/>
          <p:nvPr/>
        </p:nvSpPr>
        <p:spPr>
          <a:xfrm>
            <a:off x="550106" y="2676563"/>
            <a:ext cx="2943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75000"/>
                  </a:schemeClr>
                </a:solidFill>
              </a:rPr>
              <a:t>“E-Commerce Website”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Your Project Name</a:t>
            </a:r>
            <a:endParaRPr sz="1829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809269325"/>
              </p:ext>
            </p:extLst>
          </p:nvPr>
        </p:nvGraphicFramePr>
        <p:xfrm>
          <a:off x="144700" y="2345525"/>
          <a:ext cx="4279525" cy="2377260"/>
        </p:xfrm>
        <a:graphic>
          <a:graphicData uri="http://schemas.openxmlformats.org/drawingml/2006/table">
            <a:tbl>
              <a:tblPr>
                <a:noFill/>
                <a:tableStyleId>{B75DB1FD-6078-41F0-A226-9138D3124F42}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2115a527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Mathavan 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A5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30"/>
            <a:ext cx="6891900" cy="107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calculator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text-editor</a:t>
            </a:r>
            <a:endParaRPr sz="16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concepts of project bucketing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about various frontend development framework like angular, vue,react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 about various react topics like components, props, state, life cycle etc.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445780" y="2977068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3D90BD-59E1-C734-5055-BCE85EB5F008}"/>
              </a:ext>
            </a:extLst>
          </p:cNvPr>
          <p:cNvSpPr txBox="1"/>
          <p:nvPr/>
        </p:nvSpPr>
        <p:spPr>
          <a:xfrm>
            <a:off x="776614" y="908137"/>
            <a:ext cx="586844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frontend is created with HTML, CSS , JS  and Bootstrap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frontend of the website is responsive</a:t>
            </a:r>
          </a:p>
          <a:p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7622B9-52D1-2695-43B6-368F44722BDF}"/>
              </a:ext>
            </a:extLst>
          </p:cNvPr>
          <p:cNvSpPr txBox="1"/>
          <p:nvPr/>
        </p:nvSpPr>
        <p:spPr>
          <a:xfrm>
            <a:off x="776614" y="3457184"/>
            <a:ext cx="53799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Created the frontend part of the ecommerce website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frontend is created using Bootstrap library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Project for Calculator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calculator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Push both code to github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112419"/>
            <a:ext cx="294403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None/>
            </a:pPr>
            <a:r>
              <a:rPr lang="en-IN" dirty="0">
                <a:sym typeface="EB Garamond SemiBol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https://github.com/johnkelwin/e-commerce-frontend</a:t>
            </a:r>
            <a:endParaRPr dirty="0">
              <a:sym typeface="EB Garamond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217</Words>
  <Application>Microsoft Office PowerPoint</Application>
  <PresentationFormat>On-screen Show (16:9)</PresentationFormat>
  <Paragraphs>40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Noto Sans Symbols</vt:lpstr>
      <vt:lpstr>Public Sans</vt:lpstr>
      <vt:lpstr>EB Garamond</vt:lpstr>
      <vt:lpstr>EB Garamond Medium</vt:lpstr>
      <vt:lpstr>Arial</vt:lpstr>
      <vt:lpstr>Calibri</vt:lpstr>
      <vt:lpstr>Arial</vt:lpstr>
      <vt:lpstr>Simple Light</vt:lpstr>
      <vt:lpstr>PowerPoint Presentation</vt:lpstr>
      <vt:lpstr>Your Project Name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mathavan mathavan</cp:lastModifiedBy>
  <cp:revision>3</cp:revision>
  <dcterms:created xsi:type="dcterms:W3CDTF">2020-08-13T11:21:46Z</dcterms:created>
  <dcterms:modified xsi:type="dcterms:W3CDTF">2023-04-04T09:37:02Z</dcterms:modified>
</cp:coreProperties>
</file>